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4" r:id="rId7"/>
    <p:sldId id="260" r:id="rId8"/>
    <p:sldId id="263" r:id="rId9"/>
    <p:sldId id="265" r:id="rId10"/>
    <p:sldId id="261" r:id="rId11"/>
    <p:sldId id="262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/>
    <p:restoredTop sz="94662"/>
  </p:normalViewPr>
  <p:slideViewPr>
    <p:cSldViewPr snapToGrid="0" snapToObjects="1">
      <p:cViewPr varScale="1">
        <p:scale>
          <a:sx n="67" d="100"/>
          <a:sy n="67" d="100"/>
        </p:scale>
        <p:origin x="3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8BF27-3EB6-D94A-B531-1A190894E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80FAB-9555-CD4A-B5BB-BA86CEF7BD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C8ED0-C931-C24C-A2A6-CEE695232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2051C-A77E-0C4B-BCFC-0BB6267AD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064E1-ACE9-EB4E-AC15-D72A7F27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1061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4DD9A-2ED4-CC4D-8155-64854B56B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3EF31-5573-C64A-8095-05D1E6849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0EE30-8907-A449-AEE0-B214B8721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66944-327D-8542-9446-7F4B05CB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7ED3F-9795-354B-BC85-C41F7B78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7250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D3F4D-B1C4-834B-9D49-E0DECA3C1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188C3-01CF-8649-9C7D-91C727AB2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6C727-7FD8-BE48-B7C5-0869F945A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6C9E5-8919-0E47-9713-894519454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43E70-FE0E-BA40-A6D0-DA353661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163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10181-F480-BE4E-8992-5BBAC9F6B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BAC9D-C5B8-554C-A645-68D3D7779E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476FF-DCAE-5843-81AC-D1472666C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83720-14D8-084F-A0EF-2DDE96552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3CB9D-88F7-AF43-9597-031DA58FD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D1014-FD0C-144B-90F5-4F0A20DC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662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1FE9E-1C0B-0044-B041-6E89D5E7F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BCEED-1AB7-F24C-BB16-1F96E0768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FC9CE-F754-274B-8F41-AC499C9D4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F5D976-A54C-3844-88B0-F21CDA796F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6FDF7-E70C-4446-8CEE-E1FB0EE4B4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9FC873-64A4-3F41-84AB-2D478B1CD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13BFA8-4444-BF41-91ED-B9BB8F44B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83414B-4E17-884C-BD3E-93681575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918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69F3D-3619-5D46-B818-7388FEB9A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7A8B2E-3B2E-3A4A-8547-B8FDC8D1B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FAE92E-028E-284B-99CC-72AAE215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99FB97-0E96-C741-8922-8FBE85CD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7709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067E23-3304-1D4A-A814-A7B75407D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6E71DD-F66C-9847-B6AA-22BDB78E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2DA4F-8E0F-914B-A180-79B43CC1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8548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2741F-0CDB-0B4F-9E63-6E3F3C91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B151E-6407-104C-AD92-60D3CEFE7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A982C-2555-CC4E-B49B-3B75AF5E6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E5090-6B10-C546-B569-2BD5C0F67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5C3B0-6A59-3447-89BF-A72BD647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81F80B-5B9A-854A-9CB7-E5F8A883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84057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5EC47-BE2D-5C49-B2DA-D725575A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C8852F-C8EC-C546-9C52-1D9093F709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403F2-6F02-DE44-977E-3B0B34D13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EB6F2-173B-2F42-82E2-001DDFD06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F329E5-C5BB-5946-B044-DDD922EA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6C10C-4F1D-624B-916B-5A5830C2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276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47DDC-17E6-BA42-A3C3-AF535AFB5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7261B7-C547-5E43-954F-E05BF704E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A3A1B-FE5D-AC4D-BBF0-7AAA89CB0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37277-B6A2-BF49-AA6C-19E4FB56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8790D-6343-AE42-9F19-F2D8E49BF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05632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517F0C-B124-E94F-914D-41C0444DD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0F3DA-928A-C842-8D76-25EF25085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84BE6-82E8-B945-94AA-C4CAAFD7A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DB3F0-BBA8-C84C-B77A-DA6F17565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A9622-F307-454E-B355-12B2ED7F7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8316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E3F703-4471-D049-80C8-306529912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D1C2B-1286-8B41-AC21-B0A728E2D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04EAE-B380-F346-81C0-17C9E5AD55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7260E-04F5-A540-844B-B6A8E57A96F0}" type="datetimeFigureOut">
              <a:rPr lang="es-ES_tradnl" smtClean="0"/>
              <a:t>03/11/2019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6BA7F-49C1-324B-BA33-870D8C243F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D1F71-CAE2-4B4F-9E22-D00BF76C7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1C0CB-53D7-5D4D-BF9B-480FA025015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1012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its.alekei/?hl=es-la" TargetMode="External"/><Relationship Id="rId2" Type="http://schemas.openxmlformats.org/officeDocument/2006/relationships/hyperlink" Target="mailto:alexandra.acosta01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34F3E9-A7D8-DF44-A386-C977AB58031F}"/>
              </a:ext>
            </a:extLst>
          </p:cNvPr>
          <p:cNvSpPr txBox="1"/>
          <p:nvPr/>
        </p:nvSpPr>
        <p:spPr>
          <a:xfrm>
            <a:off x="2456329" y="2420471"/>
            <a:ext cx="725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dirty="0">
                <a:solidFill>
                  <a:schemeClr val="bg1"/>
                </a:solidFill>
                <a:latin typeface="Venture" pitchFamily="2" charset="0"/>
              </a:rPr>
              <a:t>Alexandra Acosta </a:t>
            </a:r>
            <a:r>
              <a:rPr lang="es-ES_tradnl" sz="4400" dirty="0" err="1">
                <a:solidFill>
                  <a:schemeClr val="bg1"/>
                </a:solidFill>
                <a:latin typeface="Venture" pitchFamily="2" charset="0"/>
              </a:rPr>
              <a:t>Vilanova</a:t>
            </a:r>
            <a:endParaRPr lang="es-ES_tradnl" sz="4400" dirty="0">
              <a:solidFill>
                <a:schemeClr val="bg1"/>
              </a:solidFill>
              <a:latin typeface="Venture" pitchFamily="2" charset="0"/>
            </a:endParaRPr>
          </a:p>
          <a:p>
            <a:pPr algn="ctr"/>
            <a:r>
              <a:rPr lang="es-ES_tradnl" sz="2800" i="1" dirty="0">
                <a:solidFill>
                  <a:schemeClr val="bg1"/>
                </a:solidFill>
              </a:rPr>
              <a:t>Estudiante de periodismo y teatro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8E2382-7BF7-3A44-A538-B6223EEFB3B5}"/>
              </a:ext>
            </a:extLst>
          </p:cNvPr>
          <p:cNvSpPr/>
          <p:nvPr/>
        </p:nvSpPr>
        <p:spPr>
          <a:xfrm>
            <a:off x="2456329" y="2012704"/>
            <a:ext cx="7628965" cy="233517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DDB748-F245-9541-BC35-2772A89A4E7B}"/>
              </a:ext>
            </a:extLst>
          </p:cNvPr>
          <p:cNvSpPr/>
          <p:nvPr/>
        </p:nvSpPr>
        <p:spPr>
          <a:xfrm>
            <a:off x="2079812" y="1649506"/>
            <a:ext cx="7628965" cy="2339789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70447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D95787-D857-459C-97B1-B1ECCA9AD7D6}"/>
              </a:ext>
            </a:extLst>
          </p:cNvPr>
          <p:cNvSpPr txBox="1"/>
          <p:nvPr/>
        </p:nvSpPr>
        <p:spPr>
          <a:xfrm>
            <a:off x="609600" y="415636"/>
            <a:ext cx="376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4000" dirty="0">
                <a:solidFill>
                  <a:schemeClr val="bg1"/>
                </a:solidFill>
                <a:latin typeface="Venture" pitchFamily="2" charset="0"/>
              </a:rPr>
              <a:t>Tabla de Contenido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530E13-4F47-4800-AA83-CBB956D039EB}"/>
              </a:ext>
            </a:extLst>
          </p:cNvPr>
          <p:cNvSpPr/>
          <p:nvPr/>
        </p:nvSpPr>
        <p:spPr>
          <a:xfrm>
            <a:off x="124691" y="152400"/>
            <a:ext cx="11928764" cy="65532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BBDAAF-737B-4EB9-9F9D-82E9E47250DC}"/>
              </a:ext>
            </a:extLst>
          </p:cNvPr>
          <p:cNvSpPr txBox="1"/>
          <p:nvPr/>
        </p:nvSpPr>
        <p:spPr>
          <a:xfrm>
            <a:off x="1136073" y="1374207"/>
            <a:ext cx="10390909" cy="4531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PR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Quién soy……………………………………………………………………. 3</a:t>
            </a:r>
          </a:p>
          <a:p>
            <a:pPr>
              <a:lnSpc>
                <a:spcPct val="150000"/>
              </a:lnSpc>
            </a:pPr>
            <a:r>
              <a:rPr lang="es-PR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Mis sueños de pequeña………………………………………………. 4</a:t>
            </a:r>
          </a:p>
          <a:p>
            <a:pPr>
              <a:lnSpc>
                <a:spcPct val="150000"/>
              </a:lnSpc>
            </a:pPr>
            <a:r>
              <a:rPr lang="es-PR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 dónde soy………………………………………………………………. 5</a:t>
            </a:r>
          </a:p>
          <a:p>
            <a:pPr>
              <a:lnSpc>
                <a:spcPct val="150000"/>
              </a:lnSpc>
            </a:pPr>
            <a:r>
              <a:rPr lang="es-PR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 experiencia en escuela superior……………………………… 6</a:t>
            </a:r>
          </a:p>
          <a:p>
            <a:pPr>
              <a:lnSpc>
                <a:spcPct val="150000"/>
              </a:lnSpc>
            </a:pPr>
            <a:r>
              <a:rPr lang="es-PR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 que estoy haciendo…………………………………………………. 7-8</a:t>
            </a:r>
          </a:p>
          <a:p>
            <a:pPr>
              <a:lnSpc>
                <a:spcPct val="150000"/>
              </a:lnSpc>
            </a:pPr>
            <a:r>
              <a:rPr lang="es-PR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 que aspiro……………………………………………………………….. 9-10</a:t>
            </a:r>
          </a:p>
          <a:p>
            <a:pPr>
              <a:lnSpc>
                <a:spcPct val="150000"/>
              </a:lnSpc>
            </a:pPr>
            <a:r>
              <a:rPr lang="es-PR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 que me motiva………………………………………………………….11</a:t>
            </a:r>
          </a:p>
        </p:txBody>
      </p:sp>
    </p:spTree>
    <p:extLst>
      <p:ext uri="{BB962C8B-B14F-4D97-AF65-F5344CB8AC3E}">
        <p14:creationId xmlns:p14="http://schemas.microsoft.com/office/powerpoint/2010/main" val="3251177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F72AF2F-B28D-354D-8B89-AAA6DEBBF571}"/>
              </a:ext>
            </a:extLst>
          </p:cNvPr>
          <p:cNvSpPr txBox="1"/>
          <p:nvPr/>
        </p:nvSpPr>
        <p:spPr>
          <a:xfrm>
            <a:off x="5094153" y="2027209"/>
            <a:ext cx="69525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0" dirty="0">
                <a:solidFill>
                  <a:schemeClr val="bg1"/>
                </a:solidFill>
                <a:latin typeface="Venture" pitchFamily="2" charset="0"/>
              </a:rPr>
              <a:t>¿Quien soy?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639819-96FD-423B-8370-7CDC34A07F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363" t="7433" r="31477"/>
          <a:stretch/>
        </p:blipFill>
        <p:spPr>
          <a:xfrm>
            <a:off x="-775855" y="512767"/>
            <a:ext cx="9130146" cy="6345233"/>
          </a:xfrm>
          <a:prstGeom prst="triangl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7E8057-C351-492A-8CF8-F9C7FAC1EEEA}"/>
              </a:ext>
            </a:extLst>
          </p:cNvPr>
          <p:cNvSpPr/>
          <p:nvPr/>
        </p:nvSpPr>
        <p:spPr>
          <a:xfrm>
            <a:off x="8307186" y="2198168"/>
            <a:ext cx="263236" cy="341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R" sz="3600" dirty="0"/>
              <a:t>‘</a:t>
            </a:r>
          </a:p>
        </p:txBody>
      </p:sp>
    </p:spTree>
    <p:extLst>
      <p:ext uri="{BB962C8B-B14F-4D97-AF65-F5344CB8AC3E}">
        <p14:creationId xmlns:p14="http://schemas.microsoft.com/office/powerpoint/2010/main" val="1337433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AE668B-F707-AA45-AF25-7E5AF9551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-149225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576BC1-4F8B-8947-859E-09E6571F4653}"/>
              </a:ext>
            </a:extLst>
          </p:cNvPr>
          <p:cNvSpPr txBox="1"/>
          <p:nvPr/>
        </p:nvSpPr>
        <p:spPr>
          <a:xfrm>
            <a:off x="1296785" y="665018"/>
            <a:ext cx="6409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Desde chiquita muy sonadora</a:t>
            </a:r>
          </a:p>
        </p:txBody>
      </p:sp>
      <p:pic>
        <p:nvPicPr>
          <p:cNvPr id="1026" name="Picture 2" descr="https://lh3.googleusercontent.com/HA9N4cPqLe7Tqs0Iglvg_u0FByaTJgvJsvWCZLXHqM4PyfnYmK7Vo1LELGdXByk-PN7BGx-6eHNFfL4nXkx-RlqGOaGIJ3JmS14_2Eem2MLOcUs323YclIyMBpXZ0nKSSk1n_qre1o0">
            <a:extLst>
              <a:ext uri="{FF2B5EF4-FFF2-40B4-BE49-F238E27FC236}">
                <a16:creationId xmlns:a16="http://schemas.microsoft.com/office/drawing/2014/main" id="{12646179-C30A-234A-BD2D-52C6B6977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FA8C5E-931B-5D4F-A04F-B9DC8652B21A}"/>
              </a:ext>
            </a:extLst>
          </p:cNvPr>
          <p:cNvSpPr/>
          <p:nvPr/>
        </p:nvSpPr>
        <p:spPr>
          <a:xfrm>
            <a:off x="-401781" y="-162593"/>
            <a:ext cx="12710324" cy="7136781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AD65A-1CEB-2D48-B214-32B93B935BA8}"/>
              </a:ext>
            </a:extLst>
          </p:cNvPr>
          <p:cNvSpPr txBox="1"/>
          <p:nvPr/>
        </p:nvSpPr>
        <p:spPr>
          <a:xfrm>
            <a:off x="457200" y="341852"/>
            <a:ext cx="8973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>
                <a:solidFill>
                  <a:schemeClr val="bg1"/>
                </a:solidFill>
                <a:latin typeface="Back to Black Demo" pitchFamily="2" charset="0"/>
              </a:rPr>
              <a:t>Desde pequeña muy soñadora…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341BEB-704A-E04C-A140-869C18D356BD}"/>
              </a:ext>
            </a:extLst>
          </p:cNvPr>
          <p:cNvSpPr txBox="1"/>
          <p:nvPr/>
        </p:nvSpPr>
        <p:spPr>
          <a:xfrm>
            <a:off x="1494009" y="4114800"/>
            <a:ext cx="2432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i="1" dirty="0">
                <a:solidFill>
                  <a:schemeClr val="bg1"/>
                </a:solidFill>
              </a:rPr>
              <a:t>Cantante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E16681-1616-9D44-84F6-306C582B0ABD}"/>
              </a:ext>
            </a:extLst>
          </p:cNvPr>
          <p:cNvSpPr txBox="1"/>
          <p:nvPr/>
        </p:nvSpPr>
        <p:spPr>
          <a:xfrm>
            <a:off x="5676618" y="4169932"/>
            <a:ext cx="2805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i="1" dirty="0">
                <a:solidFill>
                  <a:schemeClr val="bg1"/>
                </a:solidFill>
              </a:rPr>
              <a:t>Bailarina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CE057D-0EE3-8F46-AB05-01F07A5DA3F6}"/>
              </a:ext>
            </a:extLst>
          </p:cNvPr>
          <p:cNvSpPr txBox="1"/>
          <p:nvPr/>
        </p:nvSpPr>
        <p:spPr>
          <a:xfrm>
            <a:off x="9157734" y="4190884"/>
            <a:ext cx="2805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i="1" dirty="0">
                <a:solidFill>
                  <a:schemeClr val="bg1"/>
                </a:solidFill>
              </a:rPr>
              <a:t>Comediante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BED0DC-1C7B-A845-A51A-7DC6193671B4}"/>
              </a:ext>
            </a:extLst>
          </p:cNvPr>
          <p:cNvSpPr/>
          <p:nvPr/>
        </p:nvSpPr>
        <p:spPr>
          <a:xfrm>
            <a:off x="1341609" y="4114800"/>
            <a:ext cx="2432533" cy="72614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2C516F-F7DE-3341-9063-59A6546E3967}"/>
              </a:ext>
            </a:extLst>
          </p:cNvPr>
          <p:cNvSpPr/>
          <p:nvPr/>
        </p:nvSpPr>
        <p:spPr>
          <a:xfrm>
            <a:off x="1484716" y="4209369"/>
            <a:ext cx="2451118" cy="770964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9B9F0-EF1A-F144-AB49-AD545DEBBA2E}"/>
              </a:ext>
            </a:extLst>
          </p:cNvPr>
          <p:cNvSpPr/>
          <p:nvPr/>
        </p:nvSpPr>
        <p:spPr>
          <a:xfrm>
            <a:off x="5370023" y="4123765"/>
            <a:ext cx="2432533" cy="72614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32DBE6-6F1F-4E52-8B1E-17288119D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686" y="4225126"/>
            <a:ext cx="2462997" cy="7803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921FCB-E049-44C8-8A8A-C06A3A009D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4685" y="4147722"/>
            <a:ext cx="2696022" cy="7376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AD1E062-6079-4410-A139-0B00FD969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5480" y="4225126"/>
            <a:ext cx="2699673" cy="78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8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41212B-69B4-490D-8006-3B8F792D98F5}"/>
              </a:ext>
            </a:extLst>
          </p:cNvPr>
          <p:cNvSpPr txBox="1"/>
          <p:nvPr/>
        </p:nvSpPr>
        <p:spPr>
          <a:xfrm>
            <a:off x="8825345" y="204565"/>
            <a:ext cx="3144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Soy </a:t>
            </a:r>
            <a:r>
              <a:rPr lang="es-PR" sz="3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Lajeña</a:t>
            </a:r>
            <a:r>
              <a:rPr lang="es-PR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47243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2127D8-1CF1-4799-8161-CE8626FB64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R" dirty="0"/>
              <a:t>a</a:t>
            </a:r>
          </a:p>
        </p:txBody>
      </p:sp>
      <p:pic>
        <p:nvPicPr>
          <p:cNvPr id="4" name="Picture 3" descr="A group of people posing for a picture&#10;&#10;Description automatically generated">
            <a:extLst>
              <a:ext uri="{FF2B5EF4-FFF2-40B4-BE49-F238E27FC236}">
                <a16:creationId xmlns:a16="http://schemas.microsoft.com/office/drawing/2014/main" id="{C43CD679-6FF6-4C72-9A82-311EC88B49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18" r="7805"/>
          <a:stretch/>
        </p:blipFill>
        <p:spPr>
          <a:xfrm>
            <a:off x="9696138" y="2483752"/>
            <a:ext cx="2495862" cy="1890496"/>
          </a:xfrm>
          <a:prstGeom prst="rect">
            <a:avLst/>
          </a:prstGeom>
        </p:spPr>
      </p:pic>
      <p:pic>
        <p:nvPicPr>
          <p:cNvPr id="6" name="Picture 5" descr="A group of people in a room&#10;&#10;Description automatically generated">
            <a:extLst>
              <a:ext uri="{FF2B5EF4-FFF2-40B4-BE49-F238E27FC236}">
                <a16:creationId xmlns:a16="http://schemas.microsoft.com/office/drawing/2014/main" id="{F001D117-28BB-4C10-BF10-52FC5DC938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444" b="22626"/>
          <a:stretch/>
        </p:blipFill>
        <p:spPr>
          <a:xfrm>
            <a:off x="-1" y="2476366"/>
            <a:ext cx="2689269" cy="1897882"/>
          </a:xfrm>
          <a:prstGeom prst="rect">
            <a:avLst/>
          </a:prstGeom>
        </p:spPr>
      </p:pic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D299611-7755-46D5-B592-B79696244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802" y="2476366"/>
            <a:ext cx="2530510" cy="1897882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3621231-70E9-4A4B-83A2-41117A9CE3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9309" y="2476366"/>
            <a:ext cx="2530508" cy="1897881"/>
          </a:xfrm>
          <a:prstGeom prst="rect">
            <a:avLst/>
          </a:prstGeom>
        </p:spPr>
      </p:pic>
      <p:pic>
        <p:nvPicPr>
          <p:cNvPr id="10" name="Picture 9" descr="A picture containing indoor, window, person, man&#10;&#10;Description automatically generated">
            <a:extLst>
              <a:ext uri="{FF2B5EF4-FFF2-40B4-BE49-F238E27FC236}">
                <a16:creationId xmlns:a16="http://schemas.microsoft.com/office/drawing/2014/main" id="{CB9125BF-AB0D-46C5-B612-753A4679848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400" r="-9259"/>
          <a:stretch/>
        </p:blipFill>
        <p:spPr>
          <a:xfrm>
            <a:off x="7739817" y="2476366"/>
            <a:ext cx="2301898" cy="189788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8C0EA50-A59B-4B62-9E5F-19FC6121F42E}"/>
              </a:ext>
            </a:extLst>
          </p:cNvPr>
          <p:cNvSpPr/>
          <p:nvPr/>
        </p:nvSpPr>
        <p:spPr>
          <a:xfrm>
            <a:off x="4421843" y="4671668"/>
            <a:ext cx="3348313" cy="282994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81E4418-078F-442C-8D3F-34564FAC51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1115" y="4712474"/>
            <a:ext cx="221674" cy="2216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8532136-0171-405D-9A17-FCF48ECDB91E}"/>
              </a:ext>
            </a:extLst>
          </p:cNvPr>
          <p:cNvSpPr txBox="1"/>
          <p:nvPr/>
        </p:nvSpPr>
        <p:spPr>
          <a:xfrm>
            <a:off x="3616036" y="4654034"/>
            <a:ext cx="4123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       Esc. Superior Luis Negrón López</a:t>
            </a:r>
          </a:p>
        </p:txBody>
      </p:sp>
    </p:spTree>
    <p:extLst>
      <p:ext uri="{BB962C8B-B14F-4D97-AF65-F5344CB8AC3E}">
        <p14:creationId xmlns:p14="http://schemas.microsoft.com/office/powerpoint/2010/main" val="3030920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room&#10;&#10;Description automatically generated">
            <a:extLst>
              <a:ext uri="{FF2B5EF4-FFF2-40B4-BE49-F238E27FC236}">
                <a16:creationId xmlns:a16="http://schemas.microsoft.com/office/drawing/2014/main" id="{5D469C9F-0DEB-4B6E-9C8B-D132507399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42"/>
          <a:stretch/>
        </p:blipFill>
        <p:spPr>
          <a:xfrm>
            <a:off x="6877050" y="-1"/>
            <a:ext cx="5314950" cy="6885765"/>
          </a:xfrm>
          <a:prstGeom prst="rect">
            <a:avLst/>
          </a:prstGeom>
        </p:spPr>
      </p:pic>
      <p:pic>
        <p:nvPicPr>
          <p:cNvPr id="5" name="Picture 4" descr="A lit up city at night&#10;&#10;Description automatically generated">
            <a:extLst>
              <a:ext uri="{FF2B5EF4-FFF2-40B4-BE49-F238E27FC236}">
                <a16:creationId xmlns:a16="http://schemas.microsoft.com/office/drawing/2014/main" id="{0BEA3232-DFE7-444A-B25B-C241CCD6B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18" y="747277"/>
            <a:ext cx="2057400" cy="15430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EF90E7-AC26-4949-85BB-0F92DC7F9D78}"/>
              </a:ext>
            </a:extLst>
          </p:cNvPr>
          <p:cNvSpPr txBox="1"/>
          <p:nvPr/>
        </p:nvSpPr>
        <p:spPr>
          <a:xfrm>
            <a:off x="1908463" y="2299854"/>
            <a:ext cx="322810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6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nture" pitchFamily="2" charset="0"/>
              </a:rPr>
              <a:t>Leadership</a:t>
            </a:r>
            <a:r>
              <a:rPr lang="es-P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Venture" pitchFamily="2" charset="0"/>
              </a:rPr>
              <a:t> </a:t>
            </a:r>
            <a:r>
              <a:rPr lang="es-PR" sz="6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nture" pitchFamily="2" charset="0"/>
              </a:rPr>
              <a:t>Academy</a:t>
            </a:r>
            <a:r>
              <a:rPr lang="es-P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Venture" pitchFamily="2" charset="0"/>
              </a:rPr>
              <a:t> </a:t>
            </a:r>
            <a:r>
              <a:rPr lang="es-PR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nture" pitchFamily="2" charset="0"/>
              </a:rPr>
              <a:t>Team</a:t>
            </a:r>
            <a:endParaRPr lang="es-PR" sz="5400" dirty="0">
              <a:solidFill>
                <a:schemeClr val="tx1">
                  <a:lumMod val="75000"/>
                  <a:lumOff val="25000"/>
                </a:schemeClr>
              </a:solidFill>
              <a:latin typeface="Venture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C97379-E7FB-40C5-AD8F-36FB2F52C007}"/>
              </a:ext>
            </a:extLst>
          </p:cNvPr>
          <p:cNvSpPr txBox="1"/>
          <p:nvPr/>
        </p:nvSpPr>
        <p:spPr>
          <a:xfrm>
            <a:off x="138545" y="318655"/>
            <a:ext cx="2701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i="1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Pertenezco a: </a:t>
            </a:r>
          </a:p>
        </p:txBody>
      </p:sp>
    </p:spTree>
    <p:extLst>
      <p:ext uri="{BB962C8B-B14F-4D97-AF65-F5344CB8AC3E}">
        <p14:creationId xmlns:p14="http://schemas.microsoft.com/office/powerpoint/2010/main" val="174446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F2004-F63D-E945-A1F8-A76B18810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7" y="311518"/>
            <a:ext cx="2586942" cy="5296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117F9C-029C-BB40-B2AA-97502ACA6C1C}"/>
              </a:ext>
            </a:extLst>
          </p:cNvPr>
          <p:cNvSpPr txBox="1"/>
          <p:nvPr/>
        </p:nvSpPr>
        <p:spPr>
          <a:xfrm>
            <a:off x="2919449" y="1172095"/>
            <a:ext cx="8940041" cy="2943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_tradnl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Líder de Voluntariado Global</a:t>
            </a:r>
          </a:p>
          <a:p>
            <a:pPr>
              <a:lnSpc>
                <a:spcPct val="200000"/>
              </a:lnSpc>
            </a:pPr>
            <a:r>
              <a:rPr lang="es-ES_tradnl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Vicepresidenta de Mercadeo de </a:t>
            </a:r>
            <a:r>
              <a:rPr lang="es-ES_tradnl" sz="24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SummerCo</a:t>
            </a:r>
            <a:r>
              <a:rPr lang="es-ES_tradnl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(Conferencia Nacional)</a:t>
            </a:r>
          </a:p>
          <a:p>
            <a:pPr>
              <a:lnSpc>
                <a:spcPct val="200000"/>
              </a:lnSpc>
            </a:pPr>
            <a:r>
              <a:rPr lang="es-ES_tradnl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Presidenta del Seminario de Inducción</a:t>
            </a:r>
          </a:p>
          <a:p>
            <a:pPr>
              <a:lnSpc>
                <a:spcPct val="200000"/>
              </a:lnSpc>
            </a:pPr>
            <a:r>
              <a:rPr lang="es-ES_tradnl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Líder de Recursos Humanos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D6B792E-C9DC-8949-9177-8EDA1FB41E3B}"/>
              </a:ext>
            </a:extLst>
          </p:cNvPr>
          <p:cNvCxnSpPr/>
          <p:nvPr/>
        </p:nvCxnSpPr>
        <p:spPr>
          <a:xfrm>
            <a:off x="1457497" y="2352503"/>
            <a:ext cx="906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A887E7-C3FE-2442-931B-C4DF5B8508AF}"/>
              </a:ext>
            </a:extLst>
          </p:cNvPr>
          <p:cNvCxnSpPr/>
          <p:nvPr/>
        </p:nvCxnSpPr>
        <p:spPr>
          <a:xfrm>
            <a:off x="1440873" y="1693025"/>
            <a:ext cx="9227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AAE5374-7743-BF45-99AA-7D2485C123CA}"/>
              </a:ext>
            </a:extLst>
          </p:cNvPr>
          <p:cNvCxnSpPr/>
          <p:nvPr/>
        </p:nvCxnSpPr>
        <p:spPr>
          <a:xfrm>
            <a:off x="1457497" y="3144982"/>
            <a:ext cx="906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CE5F5C1-C4E9-3A41-A4CA-70A802765BC4}"/>
              </a:ext>
            </a:extLst>
          </p:cNvPr>
          <p:cNvCxnSpPr>
            <a:cxnSpLocks/>
          </p:cNvCxnSpPr>
          <p:nvPr/>
        </p:nvCxnSpPr>
        <p:spPr>
          <a:xfrm>
            <a:off x="1457497" y="3804459"/>
            <a:ext cx="9227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633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C2F912-FB60-46A8-BDBD-2543F44DBADF}"/>
              </a:ext>
            </a:extLst>
          </p:cNvPr>
          <p:cNvSpPr/>
          <p:nvPr/>
        </p:nvSpPr>
        <p:spPr>
          <a:xfrm>
            <a:off x="0" y="-34636"/>
            <a:ext cx="12192000" cy="6892636"/>
          </a:xfrm>
          <a:prstGeom prst="rect">
            <a:avLst/>
          </a:prstGeom>
          <a:solidFill>
            <a:schemeClr val="tx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6F08CF-B7B0-44BB-9733-15F957E71271}"/>
              </a:ext>
            </a:extLst>
          </p:cNvPr>
          <p:cNvSpPr txBox="1"/>
          <p:nvPr/>
        </p:nvSpPr>
        <p:spPr>
          <a:xfrm>
            <a:off x="491837" y="2257520"/>
            <a:ext cx="112083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Deseo viajar el </a:t>
            </a:r>
            <a:r>
              <a:rPr lang="es-PR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nture" pitchFamily="2" charset="0"/>
                <a:ea typeface="Lato" panose="020F0502020204030203" pitchFamily="34" charset="0"/>
                <a:cs typeface="Lato" panose="020F0502020204030203" pitchFamily="34" charset="0"/>
              </a:rPr>
              <a:t>mundo</a:t>
            </a:r>
            <a:r>
              <a:rPr lang="es-PR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pero con </a:t>
            </a:r>
            <a:r>
              <a:rPr lang="es-PR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nture" pitchFamily="2" charset="0"/>
                <a:ea typeface="Lato" panose="020F0502020204030203" pitchFamily="34" charset="0"/>
                <a:cs typeface="Lato" panose="020F0502020204030203" pitchFamily="34" charset="0"/>
              </a:rPr>
              <a:t>P.R. </a:t>
            </a:r>
            <a:r>
              <a:rPr lang="es-PR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 el corazón</a:t>
            </a:r>
          </a:p>
        </p:txBody>
      </p:sp>
    </p:spTree>
    <p:extLst>
      <p:ext uri="{BB962C8B-B14F-4D97-AF65-F5344CB8AC3E}">
        <p14:creationId xmlns:p14="http://schemas.microsoft.com/office/powerpoint/2010/main" val="2678414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3ABCC8-114C-49E6-A28A-5D8415ADAB1A}"/>
              </a:ext>
            </a:extLst>
          </p:cNvPr>
          <p:cNvSpPr txBox="1"/>
          <p:nvPr/>
        </p:nvSpPr>
        <p:spPr>
          <a:xfrm>
            <a:off x="813955" y="1577369"/>
            <a:ext cx="10564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8800" dirty="0">
                <a:solidFill>
                  <a:schemeClr val="bg1"/>
                </a:solidFill>
                <a:latin typeface="Venture" pitchFamily="2" charset="0"/>
              </a:rPr>
              <a:t>“… soy un Mar </a:t>
            </a:r>
            <a:r>
              <a:rPr lang="es-PR" sz="8800" dirty="0" err="1">
                <a:solidFill>
                  <a:schemeClr val="bg1"/>
                </a:solidFill>
                <a:latin typeface="Venture" pitchFamily="2" charset="0"/>
              </a:rPr>
              <a:t>Bravio</a:t>
            </a:r>
            <a:r>
              <a:rPr lang="es-PR" sz="9600" dirty="0">
                <a:solidFill>
                  <a:schemeClr val="bg1"/>
                </a:solidFill>
                <a:latin typeface="Venture" pitchFamily="2" charset="0"/>
              </a:rPr>
              <a:t>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1CB6D5-C85A-46E1-B4B8-2F8D07F0A474}"/>
              </a:ext>
            </a:extLst>
          </p:cNvPr>
          <p:cNvSpPr/>
          <p:nvPr/>
        </p:nvSpPr>
        <p:spPr>
          <a:xfrm>
            <a:off x="124691" y="152400"/>
            <a:ext cx="11901054" cy="6539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1E687E-BCA7-4993-A902-E89F9AA898E2}"/>
              </a:ext>
            </a:extLst>
          </p:cNvPr>
          <p:cNvSpPr txBox="1"/>
          <p:nvPr/>
        </p:nvSpPr>
        <p:spPr>
          <a:xfrm>
            <a:off x="4995110" y="3237406"/>
            <a:ext cx="5832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Aspiro a ser escritora, periodista, dramaturga y educadora</a:t>
            </a: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B13E2E68-2F2E-460F-ACE4-3225C3F15702}"/>
              </a:ext>
            </a:extLst>
          </p:cNvPr>
          <p:cNvSpPr/>
          <p:nvPr/>
        </p:nvSpPr>
        <p:spPr>
          <a:xfrm rot="5400000">
            <a:off x="4554680" y="3147029"/>
            <a:ext cx="304800" cy="369332"/>
          </a:xfrm>
          <a:prstGeom prst="bentUpArrow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065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39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1671DF-052C-45F6-B71E-C08DC5889947}"/>
              </a:ext>
            </a:extLst>
          </p:cNvPr>
          <p:cNvSpPr txBox="1"/>
          <p:nvPr/>
        </p:nvSpPr>
        <p:spPr>
          <a:xfrm>
            <a:off x="2327563" y="1870364"/>
            <a:ext cx="75368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1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nture" pitchFamily="2" charset="0"/>
              </a:rPr>
              <a:t>¡Gracias!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87F995-7984-442D-BE85-DB7CCC1BE759}"/>
              </a:ext>
            </a:extLst>
          </p:cNvPr>
          <p:cNvSpPr txBox="1"/>
          <p:nvPr/>
        </p:nvSpPr>
        <p:spPr>
          <a:xfrm>
            <a:off x="3671455" y="5777345"/>
            <a:ext cx="52370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dirty="0">
                <a:hlinkClick r:id="rId2"/>
              </a:rPr>
              <a:t>alexandra.acosta01@gmail.com</a:t>
            </a:r>
            <a:endParaRPr lang="es-PR" dirty="0"/>
          </a:p>
          <a:p>
            <a:pPr algn="ctr"/>
            <a:r>
              <a:rPr lang="es-PR" dirty="0">
                <a:hlinkClick r:id="rId3"/>
              </a:rPr>
              <a:t>https://www.instagram.com/its.alekei/?hl=es-la</a:t>
            </a:r>
            <a:endParaRPr lang="es-PR" dirty="0"/>
          </a:p>
          <a:p>
            <a:pPr algn="ctr"/>
            <a:endParaRPr lang="es-PR" dirty="0"/>
          </a:p>
          <a:p>
            <a:endParaRPr lang="es-PR" dirty="0"/>
          </a:p>
          <a:p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3351612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161</Words>
  <Application>Microsoft Office PowerPoint</Application>
  <PresentationFormat>Widescreen</PresentationFormat>
  <Paragraphs>33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Back to Black Demo</vt:lpstr>
      <vt:lpstr>Calibri</vt:lpstr>
      <vt:lpstr>Calibri Light</vt:lpstr>
      <vt:lpstr>Lato</vt:lpstr>
      <vt:lpstr>Venture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Alexandra Acosta Vilanova</cp:lastModifiedBy>
  <cp:revision>19</cp:revision>
  <dcterms:created xsi:type="dcterms:W3CDTF">2019-10-21T20:31:39Z</dcterms:created>
  <dcterms:modified xsi:type="dcterms:W3CDTF">2019-11-04T01:51:49Z</dcterms:modified>
</cp:coreProperties>
</file>